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71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body"/>
          </p:nvPr>
        </p:nvSpPr>
        <p:spPr bwMode="auto"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7"/>
          <p:cNvSpPr>
            <a:spLocks noGrp="1"/>
          </p:cNvSpPr>
          <p:nvPr>
            <p:ph type="body"/>
          </p:nvPr>
        </p:nvSpPr>
        <p:spPr bwMode="auto"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1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5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BB69E8-3C23-4C06-3E55-B201F69834B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D234AA-8A53-C718-3DD8-583C20FA2F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422502-F423-4390-6C24-40D9E472C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600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150859-C782-7767-2870-8C8C03B18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28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DocSecurity>0</DocSecurity>
  <PresentationFormat>Bildschirmpräsentation (16:9)</PresentationFormat>
  <Paragraphs>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Symbol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/>
  <cp:keywords/>
  <dc:description/>
  <cp:lastModifiedBy>ESR - Leimberger Bettina</cp:lastModifiedBy>
  <cp:revision>30</cp:revision>
  <dcterms:created xsi:type="dcterms:W3CDTF">2020-01-24T09:56:21Z</dcterms:created>
  <dcterms:modified xsi:type="dcterms:W3CDTF">2022-08-22T12:15:01Z</dcterms:modified>
  <cp:category/>
  <dc:identifier/>
  <cp:contentStatus/>
  <dc:language>en-US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Security">
    <vt:i4>0</vt:i4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2</vt:i4>
  </property>
  <property fmtid="{D5CDD505-2E9C-101B-9397-08002B2CF9AE}" pid="7" name="Notes">
    <vt:i4>2</vt:i4>
  </property>
  <property fmtid="{D5CDD505-2E9C-101B-9397-08002B2CF9AE}" pid="8" name="PresentationFormat">
    <vt:lpwstr>On-screen Show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</vt:i4>
  </property>
</Properties>
</file>