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8" r:id="rId3"/>
    <p:sldId id="259" r:id="rId4"/>
  </p:sldIdLst>
  <p:sldSz cx="9144000" cy="5143500" type="screen16x9"/>
  <p:notesSz cx="51435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36" d="100"/>
          <a:sy n="136" d="100"/>
        </p:scale>
        <p:origin x="894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Blank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OverTx" preserve="1" userDrawn="1">
  <p:cSld name="Title, Content over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>
              <a:defRPr/>
            </a:pPr>
            <a:endParaRPr lang="de-DE" sz="135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 bwMode="auto">
          <a:xfrm>
            <a:off x="457200" y="1203480"/>
            <a:ext cx="822924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3"/>
          <p:cNvSpPr>
            <a:spLocks noGrp="1"/>
          </p:cNvSpPr>
          <p:nvPr>
            <p:ph type="body"/>
          </p:nvPr>
        </p:nvSpPr>
        <p:spPr bwMode="auto"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fourObj" preserve="1" userDrawn="1">
  <p:cSld name="Title, 4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>
              <a:defRPr/>
            </a:pPr>
            <a:endParaRPr lang="de-DE" sz="135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 bwMode="auto"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3"/>
          <p:cNvSpPr>
            <a:spLocks noGrp="1"/>
          </p:cNvSpPr>
          <p:nvPr>
            <p:ph type="body"/>
          </p:nvPr>
        </p:nvSpPr>
        <p:spPr bwMode="auto"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4"/>
          <p:cNvSpPr>
            <a:spLocks noGrp="1"/>
          </p:cNvSpPr>
          <p:nvPr>
            <p:ph type="body"/>
          </p:nvPr>
        </p:nvSpPr>
        <p:spPr bwMode="auto"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5"/>
          <p:cNvSpPr>
            <a:spLocks noGrp="1"/>
          </p:cNvSpPr>
          <p:nvPr>
            <p:ph type="body"/>
          </p:nvPr>
        </p:nvSpPr>
        <p:spPr bwMode="auto"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Title, 6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>
              <a:defRPr/>
            </a:pPr>
            <a:endParaRPr lang="de-DE" sz="135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 bwMode="auto">
          <a:xfrm>
            <a:off x="457200" y="1203480"/>
            <a:ext cx="26496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3"/>
          <p:cNvSpPr>
            <a:spLocks noGrp="1"/>
          </p:cNvSpPr>
          <p:nvPr>
            <p:ph type="body"/>
          </p:nvPr>
        </p:nvSpPr>
        <p:spPr bwMode="auto">
          <a:xfrm>
            <a:off x="3239640" y="1203480"/>
            <a:ext cx="26496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4"/>
          <p:cNvSpPr>
            <a:spLocks noGrp="1"/>
          </p:cNvSpPr>
          <p:nvPr>
            <p:ph type="body"/>
          </p:nvPr>
        </p:nvSpPr>
        <p:spPr bwMode="auto">
          <a:xfrm>
            <a:off x="6022080" y="1203480"/>
            <a:ext cx="26496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5"/>
          <p:cNvSpPr>
            <a:spLocks noGrp="1"/>
          </p:cNvSpPr>
          <p:nvPr>
            <p:ph type="body"/>
          </p:nvPr>
        </p:nvSpPr>
        <p:spPr bwMode="auto">
          <a:xfrm>
            <a:off x="457200" y="2761920"/>
            <a:ext cx="26496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" name="PlaceHolder 6"/>
          <p:cNvSpPr>
            <a:spLocks noGrp="1"/>
          </p:cNvSpPr>
          <p:nvPr>
            <p:ph type="body"/>
          </p:nvPr>
        </p:nvSpPr>
        <p:spPr bwMode="auto">
          <a:xfrm>
            <a:off x="3239640" y="2761920"/>
            <a:ext cx="26496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7"/>
          <p:cNvSpPr>
            <a:spLocks noGrp="1"/>
          </p:cNvSpPr>
          <p:nvPr>
            <p:ph type="body"/>
          </p:nvPr>
        </p:nvSpPr>
        <p:spPr bwMode="auto">
          <a:xfrm>
            <a:off x="6022080" y="2761920"/>
            <a:ext cx="26496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x" preserve="1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>
              <a:defRPr/>
            </a:pPr>
            <a:endParaRPr lang="de-DE" sz="135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subTitle"/>
          </p:nvPr>
        </p:nvSpPr>
        <p:spPr bwMode="auto"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>
              <a:defRPr/>
            </a:pPr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le,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>
              <a:defRPr/>
            </a:pPr>
            <a:endParaRPr lang="de-DE" sz="135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 bwMode="auto"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Title, 2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>
              <a:defRPr/>
            </a:pPr>
            <a:endParaRPr lang="de-DE" sz="135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 bwMode="auto"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3"/>
          <p:cNvSpPr>
            <a:spLocks noGrp="1"/>
          </p:cNvSpPr>
          <p:nvPr>
            <p:ph type="body"/>
          </p:nvPr>
        </p:nvSpPr>
        <p:spPr bwMode="auto"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>
              <a:defRPr/>
            </a:pPr>
            <a:endParaRPr lang="de-DE" sz="135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Only" preserve="1" userDrawn="1">
  <p:cSld name="Centere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subTitle"/>
          </p:nvPr>
        </p:nvSpPr>
        <p:spPr bwMode="auto">
          <a:xfrm>
            <a:off x="457200" y="205200"/>
            <a:ext cx="8229240" cy="39812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>
              <a:defRPr/>
            </a:pPr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AndObj" preserve="1" userDrawn="1">
  <p:cSld name="Title, 2 Content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>
              <a:defRPr/>
            </a:pPr>
            <a:endParaRPr lang="de-DE" sz="135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 bwMode="auto"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3"/>
          <p:cNvSpPr>
            <a:spLocks noGrp="1"/>
          </p:cNvSpPr>
          <p:nvPr>
            <p:ph type="body"/>
          </p:nvPr>
        </p:nvSpPr>
        <p:spPr bwMode="auto"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4"/>
          <p:cNvSpPr>
            <a:spLocks noGrp="1"/>
          </p:cNvSpPr>
          <p:nvPr>
            <p:ph type="body"/>
          </p:nvPr>
        </p:nvSpPr>
        <p:spPr bwMode="auto"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AndTwoObj" preserve="1" userDrawn="1">
  <p:cSld name="Title Content and 2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>
              <a:defRPr/>
            </a:pPr>
            <a:endParaRPr lang="de-DE" sz="135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 bwMode="auto"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3"/>
          <p:cNvSpPr>
            <a:spLocks noGrp="1"/>
          </p:cNvSpPr>
          <p:nvPr>
            <p:ph type="body"/>
          </p:nvPr>
        </p:nvSpPr>
        <p:spPr bwMode="auto"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4"/>
          <p:cNvSpPr>
            <a:spLocks noGrp="1"/>
          </p:cNvSpPr>
          <p:nvPr>
            <p:ph type="body"/>
          </p:nvPr>
        </p:nvSpPr>
        <p:spPr bwMode="auto"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OverTx" preserve="1" userDrawn="1">
  <p:cSld name="Title, 2 Content over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>
              <a:defRPr/>
            </a:pPr>
            <a:endParaRPr lang="de-DE" sz="135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 bwMode="auto"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3"/>
          <p:cNvSpPr>
            <a:spLocks noGrp="1"/>
          </p:cNvSpPr>
          <p:nvPr>
            <p:ph type="body"/>
          </p:nvPr>
        </p:nvSpPr>
        <p:spPr bwMode="auto"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4"/>
          <p:cNvSpPr>
            <a:spLocks noGrp="1"/>
          </p:cNvSpPr>
          <p:nvPr>
            <p:ph type="body"/>
          </p:nvPr>
        </p:nvSpPr>
        <p:spPr bwMode="auto"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>
              <a:defRPr/>
            </a:pPr>
            <a:r>
              <a:rPr lang="de-DE" sz="1350" b="0" strike="noStrike" spc="-1">
                <a:solidFill>
                  <a:srgbClr val="000000"/>
                </a:solidFill>
                <a:latin typeface="Calibri"/>
              </a:rPr>
              <a:t>Click to edit the title text format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 bwMode="auto"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de-DE" sz="21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/>
              <a:buChar char=""/>
              <a:defRPr/>
            </a:pPr>
            <a:r>
              <a:rPr lang="de-DE" sz="15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de-DE" sz="135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/>
              <a:buChar char=""/>
              <a:defRPr/>
            </a:pPr>
            <a:r>
              <a:rPr lang="de-DE" sz="135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de-DE" sz="20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de-DE" sz="20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de-DE" sz="20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2288"/>
            <a:ext cx="9156132" cy="516175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4822"/>
            <a:ext cx="9156132" cy="515668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314300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8001"/>
            <a:ext cx="9156131" cy="5150324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406049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DocSecurity>0</DocSecurity>
  <PresentationFormat>Bildschirmpräsentation (16:9)</PresentationFormat>
  <Paragraphs>0</Paragraphs>
  <Slides>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8" baseType="lpstr">
      <vt:lpstr>Arial</vt:lpstr>
      <vt:lpstr>Calibri</vt:lpstr>
      <vt:lpstr>Symbol</vt:lpstr>
      <vt:lpstr>Wingdings</vt:lpstr>
      <vt:lpstr>Office Theme</vt:lpstr>
      <vt:lpstr>PowerPoint-Präsentation</vt:lpstr>
      <vt:lpstr>PowerPoint-Präsentation</vt:lpstr>
      <vt:lpstr>PowerPoint-Präsentation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/>
  <cp:keywords/>
  <dc:description/>
  <cp:lastModifiedBy>ESR - Lienhardt Hannah</cp:lastModifiedBy>
  <cp:revision>34</cp:revision>
  <dcterms:created xsi:type="dcterms:W3CDTF">2020-01-24T09:56:21Z</dcterms:created>
  <dcterms:modified xsi:type="dcterms:W3CDTF">2022-12-01T15:33:13Z</dcterms:modified>
  <cp:category/>
  <dc:identifier/>
  <cp:contentStatus/>
  <dc:language>en-US</dc:language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Security">
    <vt:i4>0</vt:i4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2</vt:i4>
  </property>
  <property fmtid="{D5CDD505-2E9C-101B-9397-08002B2CF9AE}" pid="7" name="Notes">
    <vt:i4>2</vt:i4>
  </property>
  <property fmtid="{D5CDD505-2E9C-101B-9397-08002B2CF9AE}" pid="8" name="PresentationFormat">
    <vt:lpwstr>On-screen Show (16:9)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2</vt:i4>
  </property>
</Properties>
</file>