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9"/>
  </p:notesMasterIdLst>
  <p:sldIdLst>
    <p:sldId id="265" r:id="rId2"/>
    <p:sldId id="266" r:id="rId3"/>
    <p:sldId id="267" r:id="rId4"/>
    <p:sldId id="261" r:id="rId5"/>
    <p:sldId id="263" r:id="rId6"/>
    <p:sldId id="257" r:id="rId7"/>
    <p:sldId id="264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0031"/>
    <a:srgbClr val="F4E4E6"/>
    <a:srgbClr val="CDB2D1"/>
    <a:srgbClr val="CEB6D6"/>
    <a:srgbClr val="DF1932"/>
    <a:srgbClr val="E01B35"/>
    <a:srgbClr val="C4945E"/>
    <a:srgbClr val="CC9900"/>
    <a:srgbClr val="7C9F72"/>
    <a:srgbClr val="696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0" autoAdjust="0"/>
    <p:restoredTop sz="94620" autoAdjust="0"/>
  </p:normalViewPr>
  <p:slideViewPr>
    <p:cSldViewPr snapToGrid="0" snapToObjects="1">
      <p:cViewPr varScale="1">
        <p:scale>
          <a:sx n="107" d="100"/>
          <a:sy n="107" d="100"/>
        </p:scale>
        <p:origin x="132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0" d="100"/>
          <a:sy n="90" d="100"/>
        </p:scale>
        <p:origin x="-38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DB6E2-D375-413A-B3B4-383E7E5E5459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75C93-D731-48C6-B52E-1A35937E1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869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feld 22"/>
          <p:cNvSpPr txBox="1"/>
          <p:nvPr userDrawn="1"/>
        </p:nvSpPr>
        <p:spPr>
          <a:xfrm>
            <a:off x="359998" y="421638"/>
            <a:ext cx="720000" cy="216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1250"/>
              </a:lnSpc>
            </a:pPr>
            <a:r>
              <a:rPr lang="de-DE" sz="1200" b="1" u="sng" baseline="0" dirty="0">
                <a:solidFill>
                  <a:srgbClr val="D50031"/>
                </a:solidFill>
                <a:latin typeface="Verdana" charset="0"/>
                <a:ea typeface="Verdana" charset="0"/>
                <a:cs typeface="Verdana" charset="0"/>
              </a:rPr>
              <a:t>Patient</a:t>
            </a:r>
          </a:p>
        </p:txBody>
      </p:sp>
      <p:sp>
        <p:nvSpPr>
          <p:cNvPr id="29" name="Textfeld 28"/>
          <p:cNvSpPr txBox="1"/>
          <p:nvPr userDrawn="1"/>
        </p:nvSpPr>
        <p:spPr>
          <a:xfrm>
            <a:off x="360362" y="643852"/>
            <a:ext cx="333425" cy="1667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50"/>
              </a:lnSpc>
            </a:pPr>
            <a:r>
              <a:rPr lang="de-DE" sz="1100" baseline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Sex</a:t>
            </a:r>
            <a:r>
              <a:rPr lang="de-DE" sz="1200" baseline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:</a:t>
            </a:r>
          </a:p>
        </p:txBody>
      </p:sp>
      <p:sp>
        <p:nvSpPr>
          <p:cNvPr id="30" name="Textfeld 29"/>
          <p:cNvSpPr txBox="1"/>
          <p:nvPr userDrawn="1"/>
        </p:nvSpPr>
        <p:spPr>
          <a:xfrm>
            <a:off x="360362" y="873234"/>
            <a:ext cx="338234" cy="1667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50"/>
              </a:lnSpc>
            </a:pPr>
            <a:r>
              <a:rPr lang="de-DE" sz="1100" baseline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Age:</a:t>
            </a:r>
          </a:p>
        </p:txBody>
      </p:sp>
      <p:sp>
        <p:nvSpPr>
          <p:cNvPr id="33" name="Textplatzhalter 31"/>
          <p:cNvSpPr>
            <a:spLocks noGrp="1"/>
          </p:cNvSpPr>
          <p:nvPr>
            <p:ph type="body" sz="quarter" idx="11"/>
          </p:nvPr>
        </p:nvSpPr>
        <p:spPr>
          <a:xfrm>
            <a:off x="1171566" y="645172"/>
            <a:ext cx="4140000" cy="216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ts val="1250"/>
              </a:lnSpc>
              <a:buNone/>
              <a:defRPr sz="1000" b="0" i="1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endParaRPr lang="en-GB" noProof="0" dirty="0"/>
          </a:p>
        </p:txBody>
      </p:sp>
      <p:sp>
        <p:nvSpPr>
          <p:cNvPr id="35" name="Textplatzhalter 31"/>
          <p:cNvSpPr>
            <a:spLocks noGrp="1"/>
          </p:cNvSpPr>
          <p:nvPr>
            <p:ph type="body" sz="quarter" idx="12" hasCustomPrompt="1"/>
          </p:nvPr>
        </p:nvSpPr>
        <p:spPr>
          <a:xfrm>
            <a:off x="1171566" y="894617"/>
            <a:ext cx="4140000" cy="216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ts val="1250"/>
              </a:lnSpc>
              <a:buNone/>
              <a:defRPr sz="1000" b="0" i="1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noProof="0" dirty="0"/>
              <a:t>Years</a:t>
            </a:r>
          </a:p>
        </p:txBody>
      </p:sp>
      <p:sp>
        <p:nvSpPr>
          <p:cNvPr id="46" name="Textfeld 45"/>
          <p:cNvSpPr txBox="1"/>
          <p:nvPr userDrawn="1"/>
        </p:nvSpPr>
        <p:spPr>
          <a:xfrm>
            <a:off x="5759625" y="294512"/>
            <a:ext cx="2520000" cy="25717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r>
              <a:rPr lang="en-GB" sz="1100" b="1" u="none" noProof="0" dirty="0">
                <a:solidFill>
                  <a:srgbClr val="D50031"/>
                </a:solidFill>
                <a:latin typeface="Verdana" charset="0"/>
                <a:ea typeface="Verdana" charset="0"/>
                <a:cs typeface="Verdana" charset="0"/>
              </a:rPr>
              <a:t>Submitted by:</a:t>
            </a:r>
          </a:p>
        </p:txBody>
      </p:sp>
      <p:sp>
        <p:nvSpPr>
          <p:cNvPr id="47" name="Textplatzhalter 31" title="Name of patient"/>
          <p:cNvSpPr>
            <a:spLocks noGrp="1"/>
          </p:cNvSpPr>
          <p:nvPr>
            <p:ph type="body" sz="quarter" idx="18" hasCustomPrompt="1"/>
          </p:nvPr>
        </p:nvSpPr>
        <p:spPr>
          <a:xfrm>
            <a:off x="5759625" y="643043"/>
            <a:ext cx="2879999" cy="467573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ts val="1300"/>
              </a:lnSpc>
              <a:buNone/>
              <a:defRPr sz="1000" baseline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GB" noProof="0" dirty="0"/>
              <a:t>Add name(s) here: </a:t>
            </a:r>
          </a:p>
        </p:txBody>
      </p:sp>
      <p:cxnSp>
        <p:nvCxnSpPr>
          <p:cNvPr id="4" name="Gerade Verbindung 3"/>
          <p:cNvCxnSpPr/>
          <p:nvPr userDrawn="1"/>
        </p:nvCxnSpPr>
        <p:spPr>
          <a:xfrm>
            <a:off x="359998" y="1584000"/>
            <a:ext cx="8280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platzhalter 31" title="Name of patient">
            <a:extLst>
              <a:ext uri="{FF2B5EF4-FFF2-40B4-BE49-F238E27FC236}">
                <a16:creationId xmlns:a16="http://schemas.microsoft.com/office/drawing/2014/main" id="{34385402-5B55-31DE-3EC2-0BCAA9248AF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624" y="1141731"/>
            <a:ext cx="2879999" cy="442267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ts val="1300"/>
              </a:lnSpc>
              <a:buNone/>
              <a:defRPr sz="1000" baseline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GB" noProof="0" dirty="0"/>
              <a:t>Add institution and country here: </a:t>
            </a:r>
          </a:p>
          <a:p>
            <a:pPr lvl="0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0957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Gerade Verbindung 3">
            <a:extLst>
              <a:ext uri="{FF2B5EF4-FFF2-40B4-BE49-F238E27FC236}">
                <a16:creationId xmlns:a16="http://schemas.microsoft.com/office/drawing/2014/main" id="{9CF8EF69-1259-3033-94E4-F305F9FB3FB0}"/>
              </a:ext>
            </a:extLst>
          </p:cNvPr>
          <p:cNvCxnSpPr/>
          <p:nvPr userDrawn="1"/>
        </p:nvCxnSpPr>
        <p:spPr>
          <a:xfrm>
            <a:off x="359998" y="540000"/>
            <a:ext cx="8280000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094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feld 22"/>
          <p:cNvSpPr txBox="1"/>
          <p:nvPr userDrawn="1"/>
        </p:nvSpPr>
        <p:spPr>
          <a:xfrm>
            <a:off x="359998" y="421638"/>
            <a:ext cx="720000" cy="216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1250"/>
              </a:lnSpc>
            </a:pPr>
            <a:r>
              <a:rPr lang="de-DE" sz="1200" b="1" u="sng" baseline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Patient</a:t>
            </a:r>
          </a:p>
        </p:txBody>
      </p:sp>
      <p:sp>
        <p:nvSpPr>
          <p:cNvPr id="29" name="Textfeld 28"/>
          <p:cNvSpPr txBox="1"/>
          <p:nvPr userDrawn="1"/>
        </p:nvSpPr>
        <p:spPr>
          <a:xfrm>
            <a:off x="360362" y="643852"/>
            <a:ext cx="585097" cy="1667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50"/>
              </a:lnSpc>
            </a:pPr>
            <a:r>
              <a:rPr lang="de-DE" sz="1100" baseline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Gender</a:t>
            </a:r>
            <a:r>
              <a:rPr lang="de-DE" sz="1200" baseline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:</a:t>
            </a:r>
          </a:p>
        </p:txBody>
      </p:sp>
      <p:sp>
        <p:nvSpPr>
          <p:cNvPr id="30" name="Textfeld 29"/>
          <p:cNvSpPr txBox="1"/>
          <p:nvPr userDrawn="1"/>
        </p:nvSpPr>
        <p:spPr>
          <a:xfrm>
            <a:off x="360362" y="873234"/>
            <a:ext cx="338234" cy="1667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50"/>
              </a:lnSpc>
            </a:pPr>
            <a:r>
              <a:rPr lang="de-DE" sz="1100" baseline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Age:</a:t>
            </a:r>
          </a:p>
        </p:txBody>
      </p:sp>
      <p:sp>
        <p:nvSpPr>
          <p:cNvPr id="33" name="Textplatzhalter 31"/>
          <p:cNvSpPr>
            <a:spLocks noGrp="1"/>
          </p:cNvSpPr>
          <p:nvPr>
            <p:ph type="body" sz="quarter" idx="11" hasCustomPrompt="1"/>
          </p:nvPr>
        </p:nvSpPr>
        <p:spPr>
          <a:xfrm>
            <a:off x="1171566" y="645172"/>
            <a:ext cx="4140000" cy="216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ts val="1250"/>
              </a:lnSpc>
              <a:buNone/>
              <a:defRPr sz="1000" b="0" i="1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GB" noProof="0" dirty="0"/>
              <a:t>Male/Female</a:t>
            </a:r>
          </a:p>
        </p:txBody>
      </p:sp>
      <p:sp>
        <p:nvSpPr>
          <p:cNvPr id="35" name="Textplatzhalter 31"/>
          <p:cNvSpPr>
            <a:spLocks noGrp="1"/>
          </p:cNvSpPr>
          <p:nvPr>
            <p:ph type="body" sz="quarter" idx="12" hasCustomPrompt="1"/>
          </p:nvPr>
        </p:nvSpPr>
        <p:spPr>
          <a:xfrm>
            <a:off x="1171566" y="894617"/>
            <a:ext cx="4140000" cy="216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ts val="1250"/>
              </a:lnSpc>
              <a:buNone/>
              <a:defRPr sz="1000" b="0" i="1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noProof="0" dirty="0"/>
              <a:t>Years</a:t>
            </a:r>
          </a:p>
        </p:txBody>
      </p:sp>
      <p:sp>
        <p:nvSpPr>
          <p:cNvPr id="36" name="Textfeld 35"/>
          <p:cNvSpPr txBox="1"/>
          <p:nvPr userDrawn="1"/>
        </p:nvSpPr>
        <p:spPr>
          <a:xfrm>
            <a:off x="360362" y="3168000"/>
            <a:ext cx="5040000" cy="18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1100" b="1" baseline="0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Clinical history and working diagnosis on the referral</a:t>
            </a:r>
            <a:r>
              <a:rPr lang="de-DE" sz="1100" b="1" baseline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:</a:t>
            </a:r>
          </a:p>
        </p:txBody>
      </p:sp>
      <p:sp>
        <p:nvSpPr>
          <p:cNvPr id="38" name="Textplatzhalter 37"/>
          <p:cNvSpPr>
            <a:spLocks noGrp="1"/>
          </p:cNvSpPr>
          <p:nvPr>
            <p:ph type="body" sz="quarter" idx="13" hasCustomPrompt="1"/>
          </p:nvPr>
        </p:nvSpPr>
        <p:spPr>
          <a:xfrm>
            <a:off x="359997" y="3420000"/>
            <a:ext cx="8371513" cy="2792828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GB" noProof="0" dirty="0"/>
              <a:t>Add here:</a:t>
            </a:r>
          </a:p>
        </p:txBody>
      </p:sp>
      <p:sp>
        <p:nvSpPr>
          <p:cNvPr id="46" name="Textfeld 45"/>
          <p:cNvSpPr txBox="1"/>
          <p:nvPr userDrawn="1"/>
        </p:nvSpPr>
        <p:spPr>
          <a:xfrm>
            <a:off x="5759625" y="294512"/>
            <a:ext cx="2520000" cy="25717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r>
              <a:rPr lang="en-GB" sz="1100" b="1" u="none" noProof="0" dirty="0">
                <a:solidFill>
                  <a:srgbClr val="D50031"/>
                </a:solidFill>
                <a:latin typeface="Verdana" charset="0"/>
                <a:ea typeface="Verdana" charset="0"/>
                <a:cs typeface="Verdana" charset="0"/>
              </a:rPr>
              <a:t>Submitted by:</a:t>
            </a:r>
          </a:p>
        </p:txBody>
      </p:sp>
      <p:sp>
        <p:nvSpPr>
          <p:cNvPr id="47" name="Textplatzhalter 31" title="Name of patient"/>
          <p:cNvSpPr>
            <a:spLocks noGrp="1"/>
          </p:cNvSpPr>
          <p:nvPr>
            <p:ph type="body" sz="quarter" idx="18" hasCustomPrompt="1"/>
          </p:nvPr>
        </p:nvSpPr>
        <p:spPr>
          <a:xfrm>
            <a:off x="5759625" y="643043"/>
            <a:ext cx="2879999" cy="467573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ts val="1300"/>
              </a:lnSpc>
              <a:buNone/>
              <a:defRPr sz="1000" baseline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GB" noProof="0" dirty="0"/>
              <a:t>Add name(s) here: </a:t>
            </a:r>
          </a:p>
        </p:txBody>
      </p:sp>
      <p:cxnSp>
        <p:nvCxnSpPr>
          <p:cNvPr id="4" name="Gerade Verbindung 3"/>
          <p:cNvCxnSpPr/>
          <p:nvPr userDrawn="1"/>
        </p:nvCxnSpPr>
        <p:spPr>
          <a:xfrm>
            <a:off x="359998" y="1584000"/>
            <a:ext cx="8280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7967BBB-89C6-4B40-9CCB-AEE5957C53AC}"/>
              </a:ext>
            </a:extLst>
          </p:cNvPr>
          <p:cNvSpPr txBox="1"/>
          <p:nvPr userDrawn="1"/>
        </p:nvSpPr>
        <p:spPr>
          <a:xfrm>
            <a:off x="288000" y="1665613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baseline="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Category:</a:t>
            </a:r>
            <a:endParaRPr lang="en-GB" sz="1100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Textplatzhalter 37">
            <a:extLst>
              <a:ext uri="{FF2B5EF4-FFF2-40B4-BE49-F238E27FC236}">
                <a16:creationId xmlns:a16="http://schemas.microsoft.com/office/drawing/2014/main" id="{806279EE-E278-46FE-8207-5BC5B05A577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9997" y="1944000"/>
            <a:ext cx="8371877" cy="1142388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GB" noProof="0" dirty="0"/>
              <a:t>Add here:</a:t>
            </a:r>
          </a:p>
        </p:txBody>
      </p:sp>
      <p:sp>
        <p:nvSpPr>
          <p:cNvPr id="2" name="Textplatzhalter 31" title="Name of patient">
            <a:extLst>
              <a:ext uri="{FF2B5EF4-FFF2-40B4-BE49-F238E27FC236}">
                <a16:creationId xmlns:a16="http://schemas.microsoft.com/office/drawing/2014/main" id="{34385402-5B55-31DE-3EC2-0BCAA9248AF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624" y="1141731"/>
            <a:ext cx="2879999" cy="442267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ts val="1300"/>
              </a:lnSpc>
              <a:buNone/>
              <a:defRPr sz="1000" baseline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GB" noProof="0" dirty="0"/>
              <a:t>Add institution and country here: </a:t>
            </a:r>
          </a:p>
          <a:p>
            <a:pPr lvl="0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8344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feld 38"/>
          <p:cNvSpPr txBox="1"/>
          <p:nvPr userDrawn="1"/>
        </p:nvSpPr>
        <p:spPr>
          <a:xfrm>
            <a:off x="360000" y="626866"/>
            <a:ext cx="5040000" cy="18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1100" b="1" noProof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Imaging findings illustrated by the radiological sign</a:t>
            </a:r>
            <a:r>
              <a:rPr lang="de-DE" sz="1100" b="1" baseline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:</a:t>
            </a:r>
          </a:p>
        </p:txBody>
      </p:sp>
      <p:sp>
        <p:nvSpPr>
          <p:cNvPr id="40" name="Textplatzhalter 37"/>
          <p:cNvSpPr>
            <a:spLocks noGrp="1"/>
          </p:cNvSpPr>
          <p:nvPr>
            <p:ph type="body" sz="quarter" idx="14" hasCustomPrompt="1"/>
          </p:nvPr>
        </p:nvSpPr>
        <p:spPr>
          <a:xfrm>
            <a:off x="360000" y="900000"/>
            <a:ext cx="8371513" cy="35703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normAutofit/>
          </a:bodyPr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ts val="125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noProof="0" dirty="0"/>
              <a:t>Add here: (</a:t>
            </a:r>
            <a:r>
              <a:rPr lang="de-DE" sz="1000" dirty="0" err="1"/>
              <a:t>please</a:t>
            </a:r>
            <a:r>
              <a:rPr lang="de-DE" sz="1000" dirty="0"/>
              <a:t> </a:t>
            </a:r>
            <a:r>
              <a:rPr lang="de-DE" sz="1000" dirty="0" err="1"/>
              <a:t>include</a:t>
            </a:r>
            <a:r>
              <a:rPr lang="de-DE" sz="1000" dirty="0"/>
              <a:t> </a:t>
            </a:r>
            <a:r>
              <a:rPr lang="de-DE" sz="1000" dirty="0" err="1"/>
              <a:t>detailed</a:t>
            </a:r>
            <a:r>
              <a:rPr lang="de-DE" sz="1000" dirty="0"/>
              <a:t> </a:t>
            </a:r>
            <a:r>
              <a:rPr lang="de-DE" sz="1000" dirty="0" err="1"/>
              <a:t>description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all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submitted</a:t>
            </a:r>
            <a:r>
              <a:rPr lang="de-DE" sz="1000" dirty="0"/>
              <a:t> </a:t>
            </a:r>
            <a:r>
              <a:rPr lang="de-DE" sz="1000" dirty="0" err="1"/>
              <a:t>images</a:t>
            </a:r>
            <a:r>
              <a:rPr lang="de-DE" sz="1000" dirty="0"/>
              <a:t> </a:t>
            </a:r>
            <a:r>
              <a:rPr lang="de-DE" sz="1000" dirty="0" err="1"/>
              <a:t>including</a:t>
            </a:r>
            <a:r>
              <a:rPr lang="de-DE" sz="1000" dirty="0"/>
              <a:t> </a:t>
            </a:r>
            <a:r>
              <a:rPr lang="de-DE" sz="1000" dirty="0" err="1"/>
              <a:t>name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technique</a:t>
            </a:r>
            <a:r>
              <a:rPr lang="de-DE" sz="1000" dirty="0"/>
              <a:t> (</a:t>
            </a:r>
            <a:r>
              <a:rPr lang="de-DE" sz="1000" dirty="0" err="1"/>
              <a:t>sequences</a:t>
            </a:r>
            <a:r>
              <a:rPr lang="de-DE" sz="1000" dirty="0"/>
              <a:t>, …) and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visualised</a:t>
            </a:r>
            <a:r>
              <a:rPr lang="de-DE" sz="1000" dirty="0"/>
              <a:t> </a:t>
            </a:r>
            <a:r>
              <a:rPr lang="de-DE" sz="1000" dirty="0" err="1"/>
              <a:t>sign</a:t>
            </a:r>
            <a:r>
              <a:rPr lang="de-DE" sz="1000" dirty="0"/>
              <a:t>)</a:t>
            </a:r>
            <a:endParaRPr lang="en-GB" noProof="0" dirty="0"/>
          </a:p>
        </p:txBody>
      </p:sp>
      <p:cxnSp>
        <p:nvCxnSpPr>
          <p:cNvPr id="4" name="Gerade Verbindung 3"/>
          <p:cNvCxnSpPr/>
          <p:nvPr userDrawn="1"/>
        </p:nvCxnSpPr>
        <p:spPr>
          <a:xfrm>
            <a:off x="359998" y="540000"/>
            <a:ext cx="82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38">
            <a:extLst>
              <a:ext uri="{FF2B5EF4-FFF2-40B4-BE49-F238E27FC236}">
                <a16:creationId xmlns:a16="http://schemas.microsoft.com/office/drawing/2014/main" id="{7722FFA8-9C8F-A9EE-2F93-1B7926DBD29F}"/>
              </a:ext>
            </a:extLst>
          </p:cNvPr>
          <p:cNvSpPr txBox="1"/>
          <p:nvPr userDrawn="1"/>
        </p:nvSpPr>
        <p:spPr>
          <a:xfrm>
            <a:off x="360000" y="4563533"/>
            <a:ext cx="5040000" cy="18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1100" b="1" noProof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Final diagnosis:</a:t>
            </a:r>
            <a:endParaRPr lang="de-DE" sz="1100" b="1" baseline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</p:txBody>
      </p:sp>
      <p:sp>
        <p:nvSpPr>
          <p:cNvPr id="3" name="Textplatzhalter 37">
            <a:extLst>
              <a:ext uri="{FF2B5EF4-FFF2-40B4-BE49-F238E27FC236}">
                <a16:creationId xmlns:a16="http://schemas.microsoft.com/office/drawing/2014/main" id="{D5F3BF87-5AA6-9564-55F7-790F151CB6E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0000" y="4820231"/>
            <a:ext cx="8371513" cy="111083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normAutofit/>
          </a:bodyPr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GB" noProof="0" dirty="0"/>
              <a:t>Add here:</a:t>
            </a:r>
          </a:p>
        </p:txBody>
      </p:sp>
    </p:spTree>
    <p:extLst>
      <p:ext uri="{BB962C8B-B14F-4D97-AF65-F5344CB8AC3E}">
        <p14:creationId xmlns:p14="http://schemas.microsoft.com/office/powerpoint/2010/main" val="1049187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feld 38"/>
          <p:cNvSpPr txBox="1"/>
          <p:nvPr userDrawn="1"/>
        </p:nvSpPr>
        <p:spPr>
          <a:xfrm>
            <a:off x="359998" y="626866"/>
            <a:ext cx="5040000" cy="18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1100" b="1" noProof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Category:</a:t>
            </a:r>
            <a:endParaRPr lang="de-DE" sz="1100" b="1" baseline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</p:txBody>
      </p:sp>
      <p:sp>
        <p:nvSpPr>
          <p:cNvPr id="40" name="Textplatzhalter 37"/>
          <p:cNvSpPr>
            <a:spLocks noGrp="1"/>
          </p:cNvSpPr>
          <p:nvPr>
            <p:ph type="body" sz="quarter" idx="14" hasCustomPrompt="1"/>
          </p:nvPr>
        </p:nvSpPr>
        <p:spPr>
          <a:xfrm>
            <a:off x="360000" y="900000"/>
            <a:ext cx="8371513" cy="79756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normAutofit/>
          </a:bodyPr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GB" noProof="0" dirty="0"/>
              <a:t>Add here:</a:t>
            </a:r>
          </a:p>
        </p:txBody>
      </p:sp>
      <p:cxnSp>
        <p:nvCxnSpPr>
          <p:cNvPr id="4" name="Gerade Verbindung 3"/>
          <p:cNvCxnSpPr/>
          <p:nvPr userDrawn="1"/>
        </p:nvCxnSpPr>
        <p:spPr>
          <a:xfrm>
            <a:off x="359998" y="540000"/>
            <a:ext cx="82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38">
            <a:extLst>
              <a:ext uri="{FF2B5EF4-FFF2-40B4-BE49-F238E27FC236}">
                <a16:creationId xmlns:a16="http://schemas.microsoft.com/office/drawing/2014/main" id="{7722FFA8-9C8F-A9EE-2F93-1B7926DBD29F}"/>
              </a:ext>
            </a:extLst>
          </p:cNvPr>
          <p:cNvSpPr txBox="1"/>
          <p:nvPr userDrawn="1"/>
        </p:nvSpPr>
        <p:spPr>
          <a:xfrm>
            <a:off x="360000" y="1800000"/>
            <a:ext cx="5040000" cy="18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100" b="1" dirty="0">
                <a:latin typeface="Verdana" panose="020B0604030504040204" pitchFamily="34" charset="0"/>
                <a:ea typeface="Verdana" panose="020B0604030504040204" pitchFamily="34" charset="0"/>
              </a:rPr>
              <a:t>Other </a:t>
            </a:r>
            <a:r>
              <a:rPr lang="de-DE" sz="1100" b="1" dirty="0" err="1">
                <a:latin typeface="Verdana" panose="020B0604030504040204" pitchFamily="34" charset="0"/>
                <a:ea typeface="Verdana" panose="020B0604030504040204" pitchFamily="34" charset="0"/>
              </a:rPr>
              <a:t>case</a:t>
            </a:r>
            <a:r>
              <a:rPr lang="de-DE" sz="11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100" b="1" dirty="0" err="1">
                <a:latin typeface="Verdana" panose="020B0604030504040204" pitchFamily="34" charset="0"/>
                <a:ea typeface="Verdana" panose="020B0604030504040204" pitchFamily="34" charset="0"/>
              </a:rPr>
              <a:t>examples</a:t>
            </a:r>
            <a:r>
              <a:rPr lang="de-DE" sz="1100" b="1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endParaRPr lang="de-AT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platzhalter 37">
            <a:extLst>
              <a:ext uri="{FF2B5EF4-FFF2-40B4-BE49-F238E27FC236}">
                <a16:creationId xmlns:a16="http://schemas.microsoft.com/office/drawing/2014/main" id="{D5F3BF87-5AA6-9564-55F7-790F151CB6E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0000" y="2088000"/>
            <a:ext cx="8371513" cy="371166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normAutofit/>
          </a:bodyPr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GB" noProof="0" dirty="0"/>
              <a:t>Please add as many examples as you have here:</a:t>
            </a:r>
          </a:p>
        </p:txBody>
      </p:sp>
    </p:spTree>
    <p:extLst>
      <p:ext uri="{BB962C8B-B14F-4D97-AF65-F5344CB8AC3E}">
        <p14:creationId xmlns:p14="http://schemas.microsoft.com/office/powerpoint/2010/main" val="198824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feld 35"/>
          <p:cNvSpPr txBox="1"/>
          <p:nvPr userDrawn="1"/>
        </p:nvSpPr>
        <p:spPr>
          <a:xfrm>
            <a:off x="116023" y="938401"/>
            <a:ext cx="5040000" cy="18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1100" b="1" baseline="0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Potential pitfalls/imaging differential diagnosis:</a:t>
            </a:r>
          </a:p>
        </p:txBody>
      </p:sp>
      <p:sp>
        <p:nvSpPr>
          <p:cNvPr id="38" name="Textplatzhalter 37"/>
          <p:cNvSpPr>
            <a:spLocks noGrp="1"/>
          </p:cNvSpPr>
          <p:nvPr>
            <p:ph type="body" sz="quarter" idx="13" hasCustomPrompt="1"/>
          </p:nvPr>
        </p:nvSpPr>
        <p:spPr>
          <a:xfrm>
            <a:off x="101422" y="1189064"/>
            <a:ext cx="4606045" cy="1566000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GB" noProof="0" dirty="0"/>
              <a:t>Add here:</a:t>
            </a:r>
          </a:p>
        </p:txBody>
      </p:sp>
      <p:sp>
        <p:nvSpPr>
          <p:cNvPr id="39" name="Textfeld 38"/>
          <p:cNvSpPr txBox="1"/>
          <p:nvPr userDrawn="1"/>
        </p:nvSpPr>
        <p:spPr>
          <a:xfrm>
            <a:off x="101422" y="2809421"/>
            <a:ext cx="5040000" cy="18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1100" b="1" baseline="0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Further imaging/clinical recommendations:</a:t>
            </a:r>
          </a:p>
        </p:txBody>
      </p:sp>
      <p:sp>
        <p:nvSpPr>
          <p:cNvPr id="40" name="Textplatzhalter 37"/>
          <p:cNvSpPr>
            <a:spLocks noGrp="1"/>
          </p:cNvSpPr>
          <p:nvPr>
            <p:ph type="body" sz="quarter" idx="14" hasCustomPrompt="1"/>
          </p:nvPr>
        </p:nvSpPr>
        <p:spPr>
          <a:xfrm>
            <a:off x="101421" y="3043778"/>
            <a:ext cx="4606046" cy="1566000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GB" noProof="0" dirty="0"/>
              <a:t>Add here:</a:t>
            </a:r>
          </a:p>
        </p:txBody>
      </p:sp>
      <p:sp>
        <p:nvSpPr>
          <p:cNvPr id="41" name="Textfeld 40"/>
          <p:cNvSpPr txBox="1"/>
          <p:nvPr userDrawn="1"/>
        </p:nvSpPr>
        <p:spPr>
          <a:xfrm>
            <a:off x="5756858" y="370442"/>
            <a:ext cx="3144869" cy="5861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</a:pPr>
            <a:r>
              <a:rPr lang="en-GB" sz="800" baseline="0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To add your images (radiograph, ultrasound, CT or MR images), please click on the symbols within the boxes below:</a:t>
            </a:r>
          </a:p>
        </p:txBody>
      </p:sp>
      <p:sp>
        <p:nvSpPr>
          <p:cNvPr id="44" name="Bildplatzhalter 42"/>
          <p:cNvSpPr>
            <a:spLocks noGrp="1"/>
          </p:cNvSpPr>
          <p:nvPr>
            <p:ph type="pic" sz="quarter" idx="16" hasCustomPrompt="1"/>
          </p:nvPr>
        </p:nvSpPr>
        <p:spPr>
          <a:xfrm>
            <a:off x="4897968" y="1156428"/>
            <a:ext cx="4144610" cy="189113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GB" noProof="0" dirty="0"/>
              <a:t>Add image here:</a:t>
            </a:r>
          </a:p>
        </p:txBody>
      </p:sp>
      <p:sp>
        <p:nvSpPr>
          <p:cNvPr id="45" name="Bildplatzhalter 42"/>
          <p:cNvSpPr>
            <a:spLocks noGrp="1"/>
          </p:cNvSpPr>
          <p:nvPr>
            <p:ph type="pic" sz="quarter" idx="17" hasCustomPrompt="1"/>
          </p:nvPr>
        </p:nvSpPr>
        <p:spPr>
          <a:xfrm>
            <a:off x="4897968" y="3730691"/>
            <a:ext cx="4185071" cy="175817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GB" noProof="0" dirty="0"/>
              <a:t>Add image here:</a:t>
            </a:r>
          </a:p>
        </p:txBody>
      </p:sp>
      <p:cxnSp>
        <p:nvCxnSpPr>
          <p:cNvPr id="4" name="Gerade Verbindung 3"/>
          <p:cNvCxnSpPr/>
          <p:nvPr userDrawn="1"/>
        </p:nvCxnSpPr>
        <p:spPr>
          <a:xfrm>
            <a:off x="432000" y="892221"/>
            <a:ext cx="82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 userDrawn="1"/>
        </p:nvSpPr>
        <p:spPr>
          <a:xfrm>
            <a:off x="4893736" y="3103726"/>
            <a:ext cx="576000" cy="12708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lnSpc>
                <a:spcPts val="1050"/>
              </a:lnSpc>
            </a:pPr>
            <a:r>
              <a:rPr lang="en-GB" sz="800" b="1" i="0" baseline="0" noProof="0" dirty="0">
                <a:solidFill>
                  <a:schemeClr val="tx1"/>
                </a:solidFill>
                <a:latin typeface="verdana" charset="0"/>
              </a:rPr>
              <a:t>Picture 1:</a:t>
            </a:r>
          </a:p>
        </p:txBody>
      </p:sp>
      <p:sp>
        <p:nvSpPr>
          <p:cNvPr id="24" name="Textfeld 23"/>
          <p:cNvSpPr txBox="1"/>
          <p:nvPr userDrawn="1"/>
        </p:nvSpPr>
        <p:spPr>
          <a:xfrm>
            <a:off x="4954935" y="5544753"/>
            <a:ext cx="57600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1" i="0" baseline="0" noProof="0" dirty="0">
                <a:solidFill>
                  <a:schemeClr val="tx1"/>
                </a:solidFill>
                <a:latin typeface="verdana" charset="0"/>
              </a:rPr>
              <a:t>Picture 2: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9" hasCustomPrompt="1"/>
          </p:nvPr>
        </p:nvSpPr>
        <p:spPr>
          <a:xfrm>
            <a:off x="5506010" y="3103456"/>
            <a:ext cx="3536568" cy="54813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050"/>
              </a:lnSpc>
              <a:buNone/>
              <a:defRPr sz="800" baseline="0">
                <a:solidFill>
                  <a:schemeClr val="tx1"/>
                </a:solidFill>
                <a:latin typeface="verdana" charset="0"/>
              </a:defRPr>
            </a:lvl1pPr>
            <a:lvl2pPr marL="457200" indent="0">
              <a:buNone/>
              <a:defRPr sz="800" baseline="0">
                <a:latin typeface="verdana" charset="0"/>
              </a:defRPr>
            </a:lvl2pPr>
            <a:lvl3pPr marL="914400" indent="0">
              <a:buNone/>
              <a:defRPr sz="800" baseline="0">
                <a:latin typeface="verdana" charset="0"/>
              </a:defRPr>
            </a:lvl3pPr>
            <a:lvl4pPr marL="1371600" indent="0">
              <a:buNone/>
              <a:defRPr sz="800" baseline="0">
                <a:latin typeface="verdana" charset="0"/>
              </a:defRPr>
            </a:lvl4pPr>
            <a:lvl5pPr marL="1828800" indent="0">
              <a:buNone/>
              <a:defRPr sz="800" baseline="0">
                <a:latin typeface="verdana" charset="0"/>
              </a:defRPr>
            </a:lvl5pPr>
          </a:lstStyle>
          <a:p>
            <a:pPr lvl="0"/>
            <a:r>
              <a:rPr lang="en-GB" noProof="0" dirty="0"/>
              <a:t>Picture Text</a:t>
            </a:r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0" hasCustomPrompt="1"/>
          </p:nvPr>
        </p:nvSpPr>
        <p:spPr>
          <a:xfrm>
            <a:off x="5559010" y="5544753"/>
            <a:ext cx="3509296" cy="5472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lnSpc>
                <a:spcPts val="1050"/>
              </a:lnSpc>
              <a:buNone/>
              <a:defRPr sz="800" baseline="0">
                <a:latin typeface="verdana" charset="0"/>
              </a:defRPr>
            </a:lvl1pPr>
            <a:lvl2pPr marL="457200" indent="0">
              <a:buNone/>
              <a:defRPr sz="800" baseline="0">
                <a:latin typeface="verdana" charset="0"/>
              </a:defRPr>
            </a:lvl2pPr>
            <a:lvl3pPr marL="914400" indent="0">
              <a:buNone/>
              <a:defRPr sz="800" baseline="0">
                <a:latin typeface="verdana" charset="0"/>
              </a:defRPr>
            </a:lvl3pPr>
            <a:lvl4pPr marL="1371600" indent="0">
              <a:buNone/>
              <a:defRPr sz="800" baseline="0">
                <a:latin typeface="verdana" charset="0"/>
              </a:defRPr>
            </a:lvl4pPr>
            <a:lvl5pPr marL="1828800" indent="0">
              <a:buNone/>
              <a:defRPr sz="800" baseline="0">
                <a:latin typeface="verdana" charset="0"/>
              </a:defRPr>
            </a:lvl5pPr>
          </a:lstStyle>
          <a:p>
            <a:pPr lvl="0"/>
            <a:r>
              <a:rPr lang="en-GB" noProof="0" dirty="0"/>
              <a:t>Picture Text</a:t>
            </a:r>
          </a:p>
        </p:txBody>
      </p:sp>
      <p:sp>
        <p:nvSpPr>
          <p:cNvPr id="22" name="Textfeld 21"/>
          <p:cNvSpPr txBox="1"/>
          <p:nvPr userDrawn="1"/>
        </p:nvSpPr>
        <p:spPr>
          <a:xfrm>
            <a:off x="360000" y="437935"/>
            <a:ext cx="2054790" cy="204413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1100" b="1" u="sng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Additional</a:t>
            </a:r>
            <a:r>
              <a:rPr lang="en-GB" sz="1100" b="1" u="sng" baseline="0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 information</a:t>
            </a:r>
            <a:endParaRPr lang="en-GB" sz="1100" b="1" u="sng" noProof="0" dirty="0">
              <a:solidFill>
                <a:schemeClr val="tx1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5" name="Textfeld 38"/>
          <p:cNvSpPr txBox="1"/>
          <p:nvPr userDrawn="1"/>
        </p:nvSpPr>
        <p:spPr>
          <a:xfrm>
            <a:off x="60961" y="4662601"/>
            <a:ext cx="5040000" cy="18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1100" b="1" baseline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Final diagnosis:</a:t>
            </a:r>
            <a:endParaRPr lang="de-DE" sz="1100" b="1" baseline="0" dirty="0">
              <a:solidFill>
                <a:schemeClr val="tx1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7" name="Textplatzhalter 37"/>
          <p:cNvSpPr>
            <a:spLocks noGrp="1"/>
          </p:cNvSpPr>
          <p:nvPr>
            <p:ph type="body" sz="quarter" idx="21" hasCustomPrompt="1"/>
          </p:nvPr>
        </p:nvSpPr>
        <p:spPr>
          <a:xfrm>
            <a:off x="60961" y="4894784"/>
            <a:ext cx="4680372" cy="111881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normAutofit/>
          </a:bodyPr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20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GB" noProof="0" dirty="0"/>
              <a:t>Add here: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9307E9-55E2-4382-8610-A611DEA9F253}"/>
              </a:ext>
            </a:extLst>
          </p:cNvPr>
          <p:cNvSpPr txBox="1"/>
          <p:nvPr userDrawn="1"/>
        </p:nvSpPr>
        <p:spPr>
          <a:xfrm>
            <a:off x="2414790" y="365349"/>
            <a:ext cx="33420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Please include detailed description of all the submitted images, including name of the technique (sequence…) and the visualised imaging findings.</a:t>
            </a:r>
            <a:endParaRPr lang="en-GB" sz="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72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 userDrawn="1"/>
        </p:nvSpPr>
        <p:spPr>
          <a:xfrm>
            <a:off x="360000" y="428084"/>
            <a:ext cx="3600000" cy="18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1100" b="1" u="sng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Additional</a:t>
            </a:r>
            <a:r>
              <a:rPr lang="en-GB" sz="1100" b="1" u="sng" baseline="0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 images</a:t>
            </a:r>
            <a:endParaRPr lang="en-GB" sz="1100" b="1" u="sng" noProof="0" dirty="0">
              <a:solidFill>
                <a:schemeClr val="tx1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4572000" y="676800"/>
            <a:ext cx="3636002" cy="25951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00000"/>
              </a:lnSpc>
            </a:pPr>
            <a:r>
              <a:rPr lang="en-GB" sz="800" baseline="0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To add your images (radiograph, ultrasound, CT or MR images), please click on the symbols within the boxes below:</a:t>
            </a:r>
          </a:p>
        </p:txBody>
      </p:sp>
      <p:sp>
        <p:nvSpPr>
          <p:cNvPr id="9" name="Bildplatzhalter 42"/>
          <p:cNvSpPr>
            <a:spLocks noGrp="1"/>
          </p:cNvSpPr>
          <p:nvPr>
            <p:ph type="pic" sz="quarter" idx="16" hasCustomPrompt="1"/>
          </p:nvPr>
        </p:nvSpPr>
        <p:spPr>
          <a:xfrm>
            <a:off x="248400" y="1029600"/>
            <a:ext cx="4086000" cy="19748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/>
              <a:t>Add image here: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254454" y="3046809"/>
            <a:ext cx="648000" cy="12708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lnSpc>
                <a:spcPts val="1050"/>
              </a:lnSpc>
            </a:pPr>
            <a:r>
              <a:rPr lang="de-DE" sz="800" b="1" i="0" baseline="0" dirty="0">
                <a:latin typeface="verdana" charset="0"/>
              </a:rPr>
              <a:t>Image 1:</a:t>
            </a:r>
          </a:p>
        </p:txBody>
      </p:sp>
      <p:sp>
        <p:nvSpPr>
          <p:cNvPr id="19" name="Textplatzhalter 9"/>
          <p:cNvSpPr>
            <a:spLocks noGrp="1"/>
          </p:cNvSpPr>
          <p:nvPr>
            <p:ph type="body" sz="quarter" idx="21" hasCustomPrompt="1"/>
          </p:nvPr>
        </p:nvSpPr>
        <p:spPr>
          <a:xfrm>
            <a:off x="955100" y="3046809"/>
            <a:ext cx="3385354" cy="52534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050"/>
              </a:lnSpc>
              <a:buNone/>
              <a:defRPr sz="800" baseline="0">
                <a:latin typeface="verdana" charset="0"/>
              </a:defRPr>
            </a:lvl1pPr>
            <a:lvl2pPr marL="457200" indent="0">
              <a:buNone/>
              <a:defRPr sz="800" baseline="0">
                <a:latin typeface="verdana" charset="0"/>
              </a:defRPr>
            </a:lvl2pPr>
            <a:lvl3pPr marL="914400" indent="0">
              <a:buNone/>
              <a:defRPr sz="800" baseline="0">
                <a:latin typeface="verdana" charset="0"/>
              </a:defRPr>
            </a:lvl3pPr>
            <a:lvl4pPr marL="1371600" indent="0">
              <a:buNone/>
              <a:defRPr sz="800" baseline="0">
                <a:latin typeface="verdana" charset="0"/>
              </a:defRPr>
            </a:lvl4pPr>
            <a:lvl5pPr marL="1828800" indent="0">
              <a:buNone/>
              <a:defRPr sz="800" baseline="0">
                <a:latin typeface="verdana" charset="0"/>
              </a:defRPr>
            </a:lvl5pPr>
          </a:lstStyle>
          <a:p>
            <a:pPr lvl="0"/>
            <a:r>
              <a:rPr lang="de-DE" dirty="0"/>
              <a:t>Picture Text</a:t>
            </a:r>
          </a:p>
        </p:txBody>
      </p:sp>
      <p:sp>
        <p:nvSpPr>
          <p:cNvPr id="30" name="Bildplatzhalter 42">
            <a:extLst>
              <a:ext uri="{FF2B5EF4-FFF2-40B4-BE49-F238E27FC236}">
                <a16:creationId xmlns:a16="http://schemas.microsoft.com/office/drawing/2014/main" id="{7A88D6A5-50E4-4332-A70B-F0891CC75DC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255600" y="3650245"/>
            <a:ext cx="4086000" cy="1976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/>
              <a:t>Add image here:</a:t>
            </a:r>
          </a:p>
        </p:txBody>
      </p:sp>
      <p:sp>
        <p:nvSpPr>
          <p:cNvPr id="34" name="Textfeld 17">
            <a:extLst>
              <a:ext uri="{FF2B5EF4-FFF2-40B4-BE49-F238E27FC236}">
                <a16:creationId xmlns:a16="http://schemas.microsoft.com/office/drawing/2014/main" id="{ED3D27C3-66EA-4D9C-A9D6-B20684611781}"/>
              </a:ext>
            </a:extLst>
          </p:cNvPr>
          <p:cNvSpPr txBox="1"/>
          <p:nvPr userDrawn="1"/>
        </p:nvSpPr>
        <p:spPr>
          <a:xfrm>
            <a:off x="244167" y="5680646"/>
            <a:ext cx="648000" cy="12708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lnSpc>
                <a:spcPts val="1050"/>
              </a:lnSpc>
            </a:pPr>
            <a:r>
              <a:rPr lang="de-DE" sz="800" b="1" i="0" baseline="0" dirty="0">
                <a:latin typeface="verdana" charset="0"/>
              </a:rPr>
              <a:t>Image 3:</a:t>
            </a:r>
          </a:p>
        </p:txBody>
      </p:sp>
      <p:sp>
        <p:nvSpPr>
          <p:cNvPr id="35" name="Textplatzhalter 9">
            <a:extLst>
              <a:ext uri="{FF2B5EF4-FFF2-40B4-BE49-F238E27FC236}">
                <a16:creationId xmlns:a16="http://schemas.microsoft.com/office/drawing/2014/main" id="{ABD4357B-B866-41F2-913C-DFDAA8E1A54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55100" y="5682027"/>
            <a:ext cx="3386500" cy="456306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lnSpc>
                <a:spcPts val="1050"/>
              </a:lnSpc>
              <a:buNone/>
              <a:defRPr sz="800" baseline="0">
                <a:latin typeface="verdana" charset="0"/>
              </a:defRPr>
            </a:lvl1pPr>
            <a:lvl2pPr marL="457200" indent="0">
              <a:buNone/>
              <a:defRPr sz="800" baseline="0">
                <a:latin typeface="verdana" charset="0"/>
              </a:defRPr>
            </a:lvl2pPr>
            <a:lvl3pPr marL="914400" indent="0">
              <a:buNone/>
              <a:defRPr sz="800" baseline="0">
                <a:latin typeface="verdana" charset="0"/>
              </a:defRPr>
            </a:lvl3pPr>
            <a:lvl4pPr marL="1371600" indent="0">
              <a:buNone/>
              <a:defRPr sz="800" baseline="0">
                <a:latin typeface="verdana" charset="0"/>
              </a:defRPr>
            </a:lvl4pPr>
            <a:lvl5pPr marL="1828800" indent="0">
              <a:buNone/>
              <a:defRPr sz="800" baseline="0">
                <a:latin typeface="verdana" charset="0"/>
              </a:defRPr>
            </a:lvl5pPr>
          </a:lstStyle>
          <a:p>
            <a:pPr lvl="0"/>
            <a:r>
              <a:rPr lang="de-DE" dirty="0"/>
              <a:t>Picture Text</a:t>
            </a:r>
          </a:p>
        </p:txBody>
      </p:sp>
      <p:sp>
        <p:nvSpPr>
          <p:cNvPr id="36" name="Bildplatzhalter 42">
            <a:extLst>
              <a:ext uri="{FF2B5EF4-FFF2-40B4-BE49-F238E27FC236}">
                <a16:creationId xmlns:a16="http://schemas.microsoft.com/office/drawing/2014/main" id="{67BB153E-2CAB-4C37-AD64-6DFF1A4694F5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4572000" y="1029600"/>
            <a:ext cx="4086000" cy="19748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/>
              <a:t>Add image here:</a:t>
            </a:r>
          </a:p>
        </p:txBody>
      </p:sp>
      <p:sp>
        <p:nvSpPr>
          <p:cNvPr id="37" name="Textfeld 17">
            <a:extLst>
              <a:ext uri="{FF2B5EF4-FFF2-40B4-BE49-F238E27FC236}">
                <a16:creationId xmlns:a16="http://schemas.microsoft.com/office/drawing/2014/main" id="{D3FEE9E7-EC46-479E-B56C-197DF0719C76}"/>
              </a:ext>
            </a:extLst>
          </p:cNvPr>
          <p:cNvSpPr txBox="1"/>
          <p:nvPr userDrawn="1"/>
        </p:nvSpPr>
        <p:spPr>
          <a:xfrm>
            <a:off x="4572000" y="3045600"/>
            <a:ext cx="648000" cy="12708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lnSpc>
                <a:spcPts val="1050"/>
              </a:lnSpc>
            </a:pPr>
            <a:r>
              <a:rPr lang="de-DE" sz="800" b="1" i="0" baseline="0" dirty="0">
                <a:latin typeface="verdana" charset="0"/>
              </a:rPr>
              <a:t>Image 2:</a:t>
            </a:r>
          </a:p>
        </p:txBody>
      </p:sp>
      <p:sp>
        <p:nvSpPr>
          <p:cNvPr id="38" name="Textplatzhalter 9">
            <a:extLst>
              <a:ext uri="{FF2B5EF4-FFF2-40B4-BE49-F238E27FC236}">
                <a16:creationId xmlns:a16="http://schemas.microsoft.com/office/drawing/2014/main" id="{2AD78CF5-919B-426E-8F4B-CA4A2EACCC7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288199" y="3046809"/>
            <a:ext cx="3384000" cy="52534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050"/>
              </a:lnSpc>
              <a:buNone/>
              <a:defRPr sz="800" baseline="0">
                <a:latin typeface="verdana" charset="0"/>
              </a:defRPr>
            </a:lvl1pPr>
            <a:lvl2pPr marL="457200" indent="0">
              <a:buNone/>
              <a:defRPr sz="800" baseline="0">
                <a:latin typeface="verdana" charset="0"/>
              </a:defRPr>
            </a:lvl2pPr>
            <a:lvl3pPr marL="914400" indent="0">
              <a:buNone/>
              <a:defRPr sz="800" baseline="0">
                <a:latin typeface="verdana" charset="0"/>
              </a:defRPr>
            </a:lvl3pPr>
            <a:lvl4pPr marL="1371600" indent="0">
              <a:buNone/>
              <a:defRPr sz="800" baseline="0">
                <a:latin typeface="verdana" charset="0"/>
              </a:defRPr>
            </a:lvl4pPr>
            <a:lvl5pPr marL="1828800" indent="0">
              <a:buNone/>
              <a:defRPr sz="800" baseline="0">
                <a:latin typeface="verdana" charset="0"/>
              </a:defRPr>
            </a:lvl5pPr>
          </a:lstStyle>
          <a:p>
            <a:pPr lvl="0"/>
            <a:r>
              <a:rPr lang="de-DE" dirty="0"/>
              <a:t>Picture Text</a:t>
            </a:r>
          </a:p>
        </p:txBody>
      </p:sp>
      <p:sp>
        <p:nvSpPr>
          <p:cNvPr id="39" name="Bildplatzhalter 42">
            <a:extLst>
              <a:ext uri="{FF2B5EF4-FFF2-40B4-BE49-F238E27FC236}">
                <a16:creationId xmlns:a16="http://schemas.microsoft.com/office/drawing/2014/main" id="{7F350A72-1B35-4BAC-8175-B845700FC00E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4572000" y="3647443"/>
            <a:ext cx="4086000" cy="19748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/>
              <a:t>Add image here:</a:t>
            </a:r>
          </a:p>
        </p:txBody>
      </p:sp>
      <p:sp>
        <p:nvSpPr>
          <p:cNvPr id="40" name="Textfeld 17">
            <a:extLst>
              <a:ext uri="{FF2B5EF4-FFF2-40B4-BE49-F238E27FC236}">
                <a16:creationId xmlns:a16="http://schemas.microsoft.com/office/drawing/2014/main" id="{5DFEFA7D-1912-4E99-AA21-4AB2E42685A9}"/>
              </a:ext>
            </a:extLst>
          </p:cNvPr>
          <p:cNvSpPr txBox="1"/>
          <p:nvPr userDrawn="1"/>
        </p:nvSpPr>
        <p:spPr>
          <a:xfrm>
            <a:off x="4572000" y="5680800"/>
            <a:ext cx="648000" cy="12708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lnSpc>
                <a:spcPts val="1050"/>
              </a:lnSpc>
            </a:pPr>
            <a:r>
              <a:rPr lang="de-DE" sz="800" b="1" i="0" baseline="0" dirty="0">
                <a:latin typeface="verdana" charset="0"/>
              </a:rPr>
              <a:t>Image 4:</a:t>
            </a:r>
          </a:p>
        </p:txBody>
      </p:sp>
      <p:sp>
        <p:nvSpPr>
          <p:cNvPr id="41" name="Textplatzhalter 9">
            <a:extLst>
              <a:ext uri="{FF2B5EF4-FFF2-40B4-BE49-F238E27FC236}">
                <a16:creationId xmlns:a16="http://schemas.microsoft.com/office/drawing/2014/main" id="{619EB569-91A0-48DE-BCC4-EF50470D062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81466" y="5677351"/>
            <a:ext cx="3384000" cy="460982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lnSpc>
                <a:spcPts val="1050"/>
              </a:lnSpc>
              <a:buNone/>
              <a:defRPr sz="800" baseline="0">
                <a:latin typeface="verdana" charset="0"/>
              </a:defRPr>
            </a:lvl1pPr>
            <a:lvl2pPr marL="457200" indent="0">
              <a:buNone/>
              <a:defRPr sz="800" baseline="0">
                <a:latin typeface="verdana" charset="0"/>
              </a:defRPr>
            </a:lvl2pPr>
            <a:lvl3pPr marL="914400" indent="0">
              <a:buNone/>
              <a:defRPr sz="800" baseline="0">
                <a:latin typeface="verdana" charset="0"/>
              </a:defRPr>
            </a:lvl3pPr>
            <a:lvl4pPr marL="1371600" indent="0">
              <a:buNone/>
              <a:defRPr sz="800" baseline="0">
                <a:latin typeface="verdana" charset="0"/>
              </a:defRPr>
            </a:lvl4pPr>
            <a:lvl5pPr marL="1828800" indent="0">
              <a:buNone/>
              <a:defRPr sz="800" baseline="0">
                <a:latin typeface="verdana" charset="0"/>
              </a:defRPr>
            </a:lvl5pPr>
          </a:lstStyle>
          <a:p>
            <a:pPr lvl="0"/>
            <a:r>
              <a:rPr lang="de-DE" dirty="0"/>
              <a:t>Picture Text</a:t>
            </a:r>
          </a:p>
        </p:txBody>
      </p:sp>
      <p:sp>
        <p:nvSpPr>
          <p:cNvPr id="3" name="Textfeld 7">
            <a:extLst>
              <a:ext uri="{FF2B5EF4-FFF2-40B4-BE49-F238E27FC236}">
                <a16:creationId xmlns:a16="http://schemas.microsoft.com/office/drawing/2014/main" id="{6DC10714-9E18-CC91-FA43-C9E45A3CBBC4}"/>
              </a:ext>
            </a:extLst>
          </p:cNvPr>
          <p:cNvSpPr txBox="1"/>
          <p:nvPr userDrawn="1"/>
        </p:nvSpPr>
        <p:spPr>
          <a:xfrm>
            <a:off x="251999" y="676800"/>
            <a:ext cx="3955933" cy="25951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 baseline="0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Please include detailed description of all the submitted images, including name of the technique (sequence…) and the </a:t>
            </a:r>
            <a:r>
              <a:rPr lang="en-US" sz="800" baseline="0" noProof="0" dirty="0" err="1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visualised</a:t>
            </a:r>
            <a:r>
              <a:rPr lang="en-US" sz="800" baseline="0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 imaging findings.</a:t>
            </a:r>
            <a:endParaRPr lang="en-GB" sz="800" baseline="0" noProof="0" dirty="0">
              <a:solidFill>
                <a:schemeClr val="tx1"/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952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feld 6">
            <a:extLst>
              <a:ext uri="{FF2B5EF4-FFF2-40B4-BE49-F238E27FC236}">
                <a16:creationId xmlns:a16="http://schemas.microsoft.com/office/drawing/2014/main" id="{169A3FE2-00B6-4D62-B0EF-7CA91EC41B0E}"/>
              </a:ext>
            </a:extLst>
          </p:cNvPr>
          <p:cNvSpPr txBox="1"/>
          <p:nvPr userDrawn="1"/>
        </p:nvSpPr>
        <p:spPr>
          <a:xfrm>
            <a:off x="360000" y="428400"/>
            <a:ext cx="3600000" cy="180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GB" sz="1100" b="1" u="sng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Additional</a:t>
            </a:r>
            <a:r>
              <a:rPr lang="en-GB" sz="1100" b="1" u="sng" baseline="0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 images</a:t>
            </a:r>
            <a:endParaRPr lang="en-GB" sz="1100" b="1" u="sng" noProof="0" dirty="0">
              <a:solidFill>
                <a:schemeClr val="tx1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32" name="Bildplatzhalter 42">
            <a:extLst>
              <a:ext uri="{FF2B5EF4-FFF2-40B4-BE49-F238E27FC236}">
                <a16:creationId xmlns:a16="http://schemas.microsoft.com/office/drawing/2014/main" id="{97D68387-AD11-4521-B87D-F9E00D6F269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48400" y="1029600"/>
            <a:ext cx="4086000" cy="1976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/>
              <a:t>Add image here:</a:t>
            </a:r>
          </a:p>
        </p:txBody>
      </p:sp>
      <p:sp>
        <p:nvSpPr>
          <p:cNvPr id="33" name="Textfeld 17">
            <a:extLst>
              <a:ext uri="{FF2B5EF4-FFF2-40B4-BE49-F238E27FC236}">
                <a16:creationId xmlns:a16="http://schemas.microsoft.com/office/drawing/2014/main" id="{812A3A64-4AA7-489D-8C23-8DC800093D6C}"/>
              </a:ext>
            </a:extLst>
          </p:cNvPr>
          <p:cNvSpPr txBox="1"/>
          <p:nvPr userDrawn="1"/>
        </p:nvSpPr>
        <p:spPr>
          <a:xfrm>
            <a:off x="255600" y="3045600"/>
            <a:ext cx="648000" cy="12708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lnSpc>
                <a:spcPts val="1050"/>
              </a:lnSpc>
            </a:pPr>
            <a:r>
              <a:rPr lang="de-DE" sz="800" b="1" i="0" baseline="0" dirty="0">
                <a:latin typeface="verdana" charset="0"/>
              </a:rPr>
              <a:t>Image 5:</a:t>
            </a:r>
          </a:p>
        </p:txBody>
      </p:sp>
      <p:sp>
        <p:nvSpPr>
          <p:cNvPr id="34" name="Textplatzhalter 9">
            <a:extLst>
              <a:ext uri="{FF2B5EF4-FFF2-40B4-BE49-F238E27FC236}">
                <a16:creationId xmlns:a16="http://schemas.microsoft.com/office/drawing/2014/main" id="{B8396A70-FC00-4D51-B1A9-BDAB37F5D01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71267" y="3044281"/>
            <a:ext cx="3387600" cy="525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050"/>
              </a:lnSpc>
              <a:buNone/>
              <a:defRPr sz="800" baseline="0">
                <a:latin typeface="verdana" charset="0"/>
              </a:defRPr>
            </a:lvl1pPr>
            <a:lvl2pPr marL="457200" indent="0">
              <a:buNone/>
              <a:defRPr sz="800" baseline="0">
                <a:latin typeface="verdana" charset="0"/>
              </a:defRPr>
            </a:lvl2pPr>
            <a:lvl3pPr marL="914400" indent="0">
              <a:buNone/>
              <a:defRPr sz="800" baseline="0">
                <a:latin typeface="verdana" charset="0"/>
              </a:defRPr>
            </a:lvl3pPr>
            <a:lvl4pPr marL="1371600" indent="0">
              <a:buNone/>
              <a:defRPr sz="800" baseline="0">
                <a:latin typeface="verdana" charset="0"/>
              </a:defRPr>
            </a:lvl4pPr>
            <a:lvl5pPr marL="1828800" indent="0">
              <a:buNone/>
              <a:defRPr sz="800" baseline="0">
                <a:latin typeface="verdana" charset="0"/>
              </a:defRPr>
            </a:lvl5pPr>
          </a:lstStyle>
          <a:p>
            <a:pPr lvl="0"/>
            <a:r>
              <a:rPr lang="de-DE" dirty="0"/>
              <a:t>Picture Text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AF0F33B-CDE1-4D71-BA8F-0E18E3C88250}"/>
              </a:ext>
            </a:extLst>
          </p:cNvPr>
          <p:cNvSpPr txBox="1"/>
          <p:nvPr userDrawn="1"/>
        </p:nvSpPr>
        <p:spPr>
          <a:xfrm>
            <a:off x="4476766" y="637282"/>
            <a:ext cx="379161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GB" sz="800" baseline="0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To add your images (radiograph, ultrasound, CT or MR images), please click on the symbols within the boxes below:</a:t>
            </a:r>
          </a:p>
        </p:txBody>
      </p:sp>
      <p:sp>
        <p:nvSpPr>
          <p:cNvPr id="36" name="Bildplatzhalter 42">
            <a:extLst>
              <a:ext uri="{FF2B5EF4-FFF2-40B4-BE49-F238E27FC236}">
                <a16:creationId xmlns:a16="http://schemas.microsoft.com/office/drawing/2014/main" id="{A3C3A04A-B24C-4E05-823C-7336E0E783D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255600" y="3650400"/>
            <a:ext cx="4086000" cy="1976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/>
              <a:t>Add image here:</a:t>
            </a:r>
          </a:p>
        </p:txBody>
      </p:sp>
      <p:sp>
        <p:nvSpPr>
          <p:cNvPr id="37" name="Textfeld 17">
            <a:extLst>
              <a:ext uri="{FF2B5EF4-FFF2-40B4-BE49-F238E27FC236}">
                <a16:creationId xmlns:a16="http://schemas.microsoft.com/office/drawing/2014/main" id="{FA77AA00-4B32-4409-A756-51F13D6371EA}"/>
              </a:ext>
            </a:extLst>
          </p:cNvPr>
          <p:cNvSpPr txBox="1"/>
          <p:nvPr userDrawn="1"/>
        </p:nvSpPr>
        <p:spPr>
          <a:xfrm>
            <a:off x="244800" y="5663350"/>
            <a:ext cx="648000" cy="12708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lnSpc>
                <a:spcPts val="1050"/>
              </a:lnSpc>
            </a:pPr>
            <a:r>
              <a:rPr lang="de-DE" sz="800" b="1" i="0" baseline="0" dirty="0">
                <a:latin typeface="verdana" charset="0"/>
              </a:rPr>
              <a:t>Image 7:</a:t>
            </a:r>
          </a:p>
        </p:txBody>
      </p:sp>
      <p:sp>
        <p:nvSpPr>
          <p:cNvPr id="38" name="Textplatzhalter 9">
            <a:extLst>
              <a:ext uri="{FF2B5EF4-FFF2-40B4-BE49-F238E27FC236}">
                <a16:creationId xmlns:a16="http://schemas.microsoft.com/office/drawing/2014/main" id="{2A97C394-D268-4139-A938-2A820A93B41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54000" y="5676217"/>
            <a:ext cx="3387600" cy="525348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lnSpc>
                <a:spcPts val="1050"/>
              </a:lnSpc>
              <a:buNone/>
              <a:defRPr sz="800" baseline="0">
                <a:latin typeface="verdana" charset="0"/>
              </a:defRPr>
            </a:lvl1pPr>
            <a:lvl2pPr marL="457200" indent="0">
              <a:buNone/>
              <a:defRPr sz="800" baseline="0">
                <a:latin typeface="verdana" charset="0"/>
              </a:defRPr>
            </a:lvl2pPr>
            <a:lvl3pPr marL="914400" indent="0">
              <a:buNone/>
              <a:defRPr sz="800" baseline="0">
                <a:latin typeface="verdana" charset="0"/>
              </a:defRPr>
            </a:lvl3pPr>
            <a:lvl4pPr marL="1371600" indent="0">
              <a:buNone/>
              <a:defRPr sz="800" baseline="0">
                <a:latin typeface="verdana" charset="0"/>
              </a:defRPr>
            </a:lvl4pPr>
            <a:lvl5pPr marL="1828800" indent="0">
              <a:buNone/>
              <a:defRPr sz="800" baseline="0">
                <a:latin typeface="verdana" charset="0"/>
              </a:defRPr>
            </a:lvl5pPr>
          </a:lstStyle>
          <a:p>
            <a:pPr lvl="0"/>
            <a:r>
              <a:rPr lang="de-DE" dirty="0"/>
              <a:t>Picture Text</a:t>
            </a:r>
          </a:p>
        </p:txBody>
      </p:sp>
      <p:sp>
        <p:nvSpPr>
          <p:cNvPr id="39" name="Bildplatzhalter 42">
            <a:extLst>
              <a:ext uri="{FF2B5EF4-FFF2-40B4-BE49-F238E27FC236}">
                <a16:creationId xmlns:a16="http://schemas.microsoft.com/office/drawing/2014/main" id="{D06B0121-9DED-4B8A-B6B1-46BAFD05A605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4572000" y="1029600"/>
            <a:ext cx="4086000" cy="1976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/>
              <a:t>Add image here:</a:t>
            </a:r>
          </a:p>
        </p:txBody>
      </p:sp>
      <p:sp>
        <p:nvSpPr>
          <p:cNvPr id="40" name="Textfeld 17">
            <a:extLst>
              <a:ext uri="{FF2B5EF4-FFF2-40B4-BE49-F238E27FC236}">
                <a16:creationId xmlns:a16="http://schemas.microsoft.com/office/drawing/2014/main" id="{AB0517B8-F5DF-42EC-8503-9781BBF18ADE}"/>
              </a:ext>
            </a:extLst>
          </p:cNvPr>
          <p:cNvSpPr txBox="1"/>
          <p:nvPr userDrawn="1"/>
        </p:nvSpPr>
        <p:spPr>
          <a:xfrm>
            <a:off x="4572000" y="3045600"/>
            <a:ext cx="648000" cy="12708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lnSpc>
                <a:spcPts val="1050"/>
              </a:lnSpc>
            </a:pPr>
            <a:r>
              <a:rPr lang="de-DE" sz="800" b="1" i="0" baseline="0" dirty="0">
                <a:latin typeface="verdana" charset="0"/>
              </a:rPr>
              <a:t>Image 6:</a:t>
            </a:r>
          </a:p>
        </p:txBody>
      </p:sp>
      <p:sp>
        <p:nvSpPr>
          <p:cNvPr id="41" name="Textplatzhalter 9">
            <a:extLst>
              <a:ext uri="{FF2B5EF4-FFF2-40B4-BE49-F238E27FC236}">
                <a16:creationId xmlns:a16="http://schemas.microsoft.com/office/drawing/2014/main" id="{623B14EE-0C1F-43B0-A2BF-2DD4D1A1B3B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274000" y="3046156"/>
            <a:ext cx="3384000" cy="52534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050"/>
              </a:lnSpc>
              <a:buNone/>
              <a:defRPr sz="800" baseline="0">
                <a:latin typeface="verdana" charset="0"/>
              </a:defRPr>
            </a:lvl1pPr>
            <a:lvl2pPr marL="457200" indent="0">
              <a:buNone/>
              <a:defRPr sz="800" baseline="0">
                <a:latin typeface="verdana" charset="0"/>
              </a:defRPr>
            </a:lvl2pPr>
            <a:lvl3pPr marL="914400" indent="0">
              <a:buNone/>
              <a:defRPr sz="800" baseline="0">
                <a:latin typeface="verdana" charset="0"/>
              </a:defRPr>
            </a:lvl3pPr>
            <a:lvl4pPr marL="1371600" indent="0">
              <a:buNone/>
              <a:defRPr sz="800" baseline="0">
                <a:latin typeface="verdana" charset="0"/>
              </a:defRPr>
            </a:lvl4pPr>
            <a:lvl5pPr marL="1828800" indent="0">
              <a:buNone/>
              <a:defRPr sz="800" baseline="0">
                <a:latin typeface="verdana" charset="0"/>
              </a:defRPr>
            </a:lvl5pPr>
          </a:lstStyle>
          <a:p>
            <a:pPr lvl="0"/>
            <a:r>
              <a:rPr lang="de-DE" dirty="0"/>
              <a:t>Picture Text</a:t>
            </a:r>
          </a:p>
        </p:txBody>
      </p:sp>
      <p:sp>
        <p:nvSpPr>
          <p:cNvPr id="42" name="Bildplatzhalter 42">
            <a:extLst>
              <a:ext uri="{FF2B5EF4-FFF2-40B4-BE49-F238E27FC236}">
                <a16:creationId xmlns:a16="http://schemas.microsoft.com/office/drawing/2014/main" id="{47092788-80C0-4FF5-8D78-F7053C2B6329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4572000" y="3646800"/>
            <a:ext cx="4086000" cy="1976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250"/>
              </a:lnSpc>
              <a:buNone/>
              <a:defRPr sz="1000" baseline="0">
                <a:solidFill>
                  <a:srgbClr val="696868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/>
              <a:t>Add image here:</a:t>
            </a:r>
          </a:p>
        </p:txBody>
      </p:sp>
      <p:sp>
        <p:nvSpPr>
          <p:cNvPr id="43" name="Textfeld 17">
            <a:extLst>
              <a:ext uri="{FF2B5EF4-FFF2-40B4-BE49-F238E27FC236}">
                <a16:creationId xmlns:a16="http://schemas.microsoft.com/office/drawing/2014/main" id="{DD90272D-3DFA-45EB-AE69-23B44F528040}"/>
              </a:ext>
            </a:extLst>
          </p:cNvPr>
          <p:cNvSpPr txBox="1"/>
          <p:nvPr userDrawn="1"/>
        </p:nvSpPr>
        <p:spPr>
          <a:xfrm>
            <a:off x="4572000" y="5663350"/>
            <a:ext cx="648000" cy="12708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lnSpc>
                <a:spcPts val="1050"/>
              </a:lnSpc>
            </a:pPr>
            <a:r>
              <a:rPr lang="de-DE" sz="800" b="1" i="0" baseline="0" dirty="0">
                <a:latin typeface="verdana" charset="0"/>
              </a:rPr>
              <a:t>Image 8:</a:t>
            </a:r>
          </a:p>
        </p:txBody>
      </p:sp>
      <p:sp>
        <p:nvSpPr>
          <p:cNvPr id="44" name="Textplatzhalter 9">
            <a:extLst>
              <a:ext uri="{FF2B5EF4-FFF2-40B4-BE49-F238E27FC236}">
                <a16:creationId xmlns:a16="http://schemas.microsoft.com/office/drawing/2014/main" id="{173AFEE4-E665-4930-B3B9-50D5D699F0A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81200" y="5663356"/>
            <a:ext cx="3384000" cy="525348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lnSpc>
                <a:spcPts val="1050"/>
              </a:lnSpc>
              <a:buNone/>
              <a:defRPr sz="800" baseline="0">
                <a:latin typeface="verdana" charset="0"/>
              </a:defRPr>
            </a:lvl1pPr>
            <a:lvl2pPr marL="457200" indent="0">
              <a:buNone/>
              <a:defRPr sz="800" baseline="0">
                <a:latin typeface="verdana" charset="0"/>
              </a:defRPr>
            </a:lvl2pPr>
            <a:lvl3pPr marL="914400" indent="0">
              <a:buNone/>
              <a:defRPr sz="800" baseline="0">
                <a:latin typeface="verdana" charset="0"/>
              </a:defRPr>
            </a:lvl3pPr>
            <a:lvl4pPr marL="1371600" indent="0">
              <a:buNone/>
              <a:defRPr sz="800" baseline="0">
                <a:latin typeface="verdana" charset="0"/>
              </a:defRPr>
            </a:lvl4pPr>
            <a:lvl5pPr marL="1828800" indent="0">
              <a:buNone/>
              <a:defRPr sz="800" baseline="0">
                <a:latin typeface="verdana" charset="0"/>
              </a:defRPr>
            </a:lvl5pPr>
          </a:lstStyle>
          <a:p>
            <a:pPr lvl="0"/>
            <a:r>
              <a:rPr lang="de-DE" dirty="0"/>
              <a:t>Picture Text</a:t>
            </a:r>
          </a:p>
        </p:txBody>
      </p:sp>
      <p:sp>
        <p:nvSpPr>
          <p:cNvPr id="5" name="Textfeld 7">
            <a:extLst>
              <a:ext uri="{FF2B5EF4-FFF2-40B4-BE49-F238E27FC236}">
                <a16:creationId xmlns:a16="http://schemas.microsoft.com/office/drawing/2014/main" id="{14E9347C-CD00-F310-6831-71D46300254D}"/>
              </a:ext>
            </a:extLst>
          </p:cNvPr>
          <p:cNvSpPr txBox="1"/>
          <p:nvPr userDrawn="1"/>
        </p:nvSpPr>
        <p:spPr>
          <a:xfrm>
            <a:off x="251999" y="676800"/>
            <a:ext cx="3955933" cy="25951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 baseline="0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Please include detailed description of all the submitted images, including name of the technique (sequence…) and the </a:t>
            </a:r>
            <a:r>
              <a:rPr lang="en-US" sz="800" baseline="0" noProof="0" dirty="0" err="1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visualised</a:t>
            </a:r>
            <a:r>
              <a:rPr lang="en-US" sz="800" baseline="0" noProof="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 imaging findings.</a:t>
            </a:r>
            <a:endParaRPr lang="en-GB" sz="800" baseline="0" noProof="0" dirty="0">
              <a:solidFill>
                <a:schemeClr val="tx1"/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648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feld 11"/>
          <p:cNvSpPr txBox="1"/>
          <p:nvPr userDrawn="1"/>
        </p:nvSpPr>
        <p:spPr>
          <a:xfrm>
            <a:off x="345671" y="72000"/>
            <a:ext cx="360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400" b="1" spc="-50" baseline="0" noProof="0" dirty="0">
                <a:solidFill>
                  <a:srgbClr val="D5003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Case-Based Diagnosis Training</a:t>
            </a:r>
          </a:p>
        </p:txBody>
      </p:sp>
      <p:pic>
        <p:nvPicPr>
          <p:cNvPr id="2" name="Picture 104670540">
            <a:extLst>
              <a:ext uri="{FF2B5EF4-FFF2-40B4-BE49-F238E27FC236}">
                <a16:creationId xmlns:a16="http://schemas.microsoft.com/office/drawing/2014/main" id="{EE27C840-FE43-D52D-6C0A-FA441FE6372F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/>
        </p:blipFill>
        <p:spPr bwMode="auto">
          <a:xfrm>
            <a:off x="3058504" y="3793067"/>
            <a:ext cx="6015698" cy="30649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4206ABD-14F8-66B8-EBD0-BE8C8FF27A4C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/>
        </p:blipFill>
        <p:spPr bwMode="auto">
          <a:xfrm>
            <a:off x="7254486" y="98798"/>
            <a:ext cx="1670843" cy="161848"/>
          </a:xfrm>
          <a:prstGeom prst="rect">
            <a:avLst/>
          </a:prstGeom>
        </p:spPr>
      </p:pic>
      <p:sp>
        <p:nvSpPr>
          <p:cNvPr id="5" name="Arrow: Chevron 4">
            <a:extLst>
              <a:ext uri="{FF2B5EF4-FFF2-40B4-BE49-F238E27FC236}">
                <a16:creationId xmlns:a16="http://schemas.microsoft.com/office/drawing/2014/main" id="{584B2866-E4E1-D914-B77A-611A168E1780}"/>
              </a:ext>
            </a:extLst>
          </p:cNvPr>
          <p:cNvSpPr/>
          <p:nvPr userDrawn="1"/>
        </p:nvSpPr>
        <p:spPr>
          <a:xfrm>
            <a:off x="2802467" y="6434667"/>
            <a:ext cx="300567" cy="330200"/>
          </a:xfrm>
          <a:prstGeom prst="chevron">
            <a:avLst/>
          </a:prstGeom>
          <a:gradFill>
            <a:gsLst>
              <a:gs pos="0">
                <a:schemeClr val="bg1"/>
              </a:gs>
              <a:gs pos="46000">
                <a:srgbClr val="F4E4E6"/>
              </a:gs>
              <a:gs pos="66500">
                <a:schemeClr val="bg2"/>
              </a:gs>
              <a:gs pos="87000">
                <a:srgbClr val="CDB2D1"/>
              </a:gs>
            </a:gsLst>
            <a:lin ang="5400000" scaled="1"/>
          </a:gradFill>
          <a:ln>
            <a:solidFill>
              <a:srgbClr val="F4E4E6"/>
            </a:solidFill>
          </a:ln>
          <a:effectLst>
            <a:outerShdw blurRad="63500" sx="95000" sy="95000" algn="ctr" rotWithShape="0">
              <a:prstClr val="black">
                <a:alpha val="48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EB6D6"/>
              </a:solidFill>
              <a:effectLst/>
            </a:endParaRP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823D1362-9122-FF95-C112-457597CAAEB8}"/>
              </a:ext>
            </a:extLst>
          </p:cNvPr>
          <p:cNvSpPr/>
          <p:nvPr userDrawn="1"/>
        </p:nvSpPr>
        <p:spPr>
          <a:xfrm>
            <a:off x="2501900" y="6434667"/>
            <a:ext cx="300567" cy="330200"/>
          </a:xfrm>
          <a:prstGeom prst="chevron">
            <a:avLst/>
          </a:prstGeom>
          <a:gradFill>
            <a:gsLst>
              <a:gs pos="0">
                <a:schemeClr val="bg1"/>
              </a:gs>
              <a:gs pos="46000">
                <a:srgbClr val="F4E4E6"/>
              </a:gs>
              <a:gs pos="66500">
                <a:schemeClr val="bg2"/>
              </a:gs>
              <a:gs pos="87000">
                <a:srgbClr val="CDB2D1"/>
              </a:gs>
            </a:gsLst>
            <a:lin ang="5400000" scaled="1"/>
          </a:gradFill>
          <a:ln>
            <a:solidFill>
              <a:srgbClr val="F4E4E6"/>
            </a:solidFill>
          </a:ln>
          <a:effectLst>
            <a:outerShdw blurRad="63500" sx="95000" sy="95000" algn="ctr" rotWithShape="0">
              <a:prstClr val="black">
                <a:alpha val="48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EB6D6"/>
              </a:solidFill>
              <a:effectLst/>
            </a:endParaRP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2484B3F4-A13A-6029-9897-483995F19A77}"/>
              </a:ext>
            </a:extLst>
          </p:cNvPr>
          <p:cNvSpPr/>
          <p:nvPr userDrawn="1"/>
        </p:nvSpPr>
        <p:spPr>
          <a:xfrm>
            <a:off x="2201333" y="6434667"/>
            <a:ext cx="300567" cy="330200"/>
          </a:xfrm>
          <a:prstGeom prst="chevron">
            <a:avLst/>
          </a:prstGeom>
          <a:gradFill>
            <a:gsLst>
              <a:gs pos="0">
                <a:schemeClr val="bg1"/>
              </a:gs>
              <a:gs pos="46000">
                <a:srgbClr val="F4E4E6"/>
              </a:gs>
              <a:gs pos="66500">
                <a:schemeClr val="bg2"/>
              </a:gs>
              <a:gs pos="87000">
                <a:srgbClr val="CDB2D1"/>
              </a:gs>
            </a:gsLst>
            <a:lin ang="5400000" scaled="1"/>
          </a:gradFill>
          <a:ln>
            <a:solidFill>
              <a:srgbClr val="F4E4E6"/>
            </a:solidFill>
          </a:ln>
          <a:effectLst>
            <a:outerShdw blurRad="63500" sx="95000" sy="95000" algn="ctr" rotWithShape="0">
              <a:prstClr val="black">
                <a:alpha val="48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EB6D6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05267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5" r:id="rId2"/>
    <p:sldLayoutId id="2147483684" r:id="rId3"/>
    <p:sldLayoutId id="2147483682" r:id="rId4"/>
    <p:sldLayoutId id="2147483683" r:id="rId5"/>
    <p:sldLayoutId id="2147483679" r:id="rId6"/>
    <p:sldLayoutId id="2147483680" r:id="rId7"/>
    <p:sldLayoutId id="2147483681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B59EF6F-59FD-7B47-76E8-3E1D5DEFB8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DC40D-1C12-4915-FD11-93D3440F22D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87880C-506B-E3BA-7B5E-1A550D73623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1F1AA6-0939-AE08-88C0-E8373B555DC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99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1158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1FD573B-663E-82ED-13BA-9D3D961026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A6BE8C-E946-7F97-0E86-EDF34D327E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8E5247-7A2D-E80E-3FD6-63970DAB4D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B133DC-298A-B01E-2C17-63D0DE156FC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B2D1D7-C579-C691-6B72-E9E2EB09C96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464ACA5-239A-43F6-EE28-114426756B2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062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AFCEC99-12E2-03C1-D54D-E9C70F6060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4600A-2E2E-CEAF-FE5E-BC3DCD2854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11736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B59CF17-19F5-AEE4-9983-6A8A5BC6F84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69F20-990E-83B6-2EDA-507CD72595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0000" y="2088000"/>
            <a:ext cx="8371513" cy="3982724"/>
          </a:xfrm>
        </p:spPr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90566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CA8AD27C-4BC7-438F-9772-A2DBF945944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2000" y="1029600"/>
            <a:ext cx="4086000" cy="1974867"/>
          </a:xfrm>
        </p:spPr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C3ABA7-ABE3-415A-B584-313EB7139DD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0E176B8-B770-4F6B-AB5B-959B18638BE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52000" y="3645910"/>
            <a:ext cx="4086000" cy="1976400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A966CA-C5ED-4824-85FE-D9131EA8932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54000" y="5677200"/>
            <a:ext cx="3386500" cy="52534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74A74A7-9934-4484-ADFE-6E9353DE48A4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E5A3AE5-BD54-4973-888D-179AA4871B0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274000" y="3046809"/>
            <a:ext cx="3384000" cy="525348"/>
          </a:xfrm>
        </p:spPr>
        <p:txBody>
          <a:bodyPr/>
          <a:lstStyle/>
          <a:p>
            <a:endParaRPr lang="en-GB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153D0F2-4F62-40BE-BBF4-C706583CF513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4FB3029-2181-445C-BF78-19C6CA188EB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274000" y="5677351"/>
            <a:ext cx="3384000" cy="525348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A0887AF-BE7B-41B7-97E8-501AC6D4C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9831" y="1344043"/>
            <a:ext cx="3944454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136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66BA9A9-7ECD-F2FF-17B0-D7BFD1842E3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57043C-AA7F-C55A-9146-C201F582CB4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B9B5B4E-F785-CA7F-E5A0-6CD1C2D46D7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615E5C-129A-5A29-2987-1452703F4F2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AC913A0-18F7-F200-CCBC-4687DAB6EBD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1863513-6A3A-8AD1-E1ED-772DF11F3FA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8949B84-FBB5-967D-DC81-C80EC21CE176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837D0D6-4B9C-0474-811E-1F97403387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131683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Desig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verdana</vt:lpstr>
      <vt:lpstr>verdana</vt:lpstr>
      <vt:lpstr>1_Office-Design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Niko Schmidt</dc:creator>
  <cp:lastModifiedBy>ESR - Zuhri Yara</cp:lastModifiedBy>
  <cp:revision>127</cp:revision>
  <dcterms:created xsi:type="dcterms:W3CDTF">2017-05-24T09:30:46Z</dcterms:created>
  <dcterms:modified xsi:type="dcterms:W3CDTF">2023-06-20T11:19:32Z</dcterms:modified>
  <cp:contentStatus/>
</cp:coreProperties>
</file>